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4" r:id="rId4"/>
    <p:sldId id="261" r:id="rId5"/>
    <p:sldId id="258" r:id="rId6"/>
    <p:sldId id="259" r:id="rId7"/>
    <p:sldId id="260" r:id="rId8"/>
    <p:sldId id="265" r:id="rId9"/>
    <p:sldId id="262" r:id="rId10"/>
    <p:sldId id="26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4"/>
    <p:restoredTop sz="94694"/>
  </p:normalViewPr>
  <p:slideViewPr>
    <p:cSldViewPr snapToGrid="0">
      <p:cViewPr>
        <p:scale>
          <a:sx n="152" d="100"/>
          <a:sy n="152" d="100"/>
        </p:scale>
        <p:origin x="1024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Founder of Austin LangChain AIMUG</a:t>
            </a:r>
            <a:r>
              <a:rPr lang="en-US" sz="1400" dirty="0">
                <a:solidFill>
                  <a:schemeClr val="bg1"/>
                </a:solidFill>
              </a:rPr>
              <a:t>: Leading an 800+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Oracle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Veteran Advocate</a:t>
            </a:r>
            <a:r>
              <a:rPr lang="en-US" sz="1400" dirty="0">
                <a:solidFill>
                  <a:schemeClr val="bg1"/>
                </a:solidFill>
              </a:rPr>
              <a:t>: Helping veterans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84" y="3702737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800+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40-50 Active Attendees per Meeting: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454</Words>
  <Application>Microsoft Macintosh PowerPoint</Application>
  <PresentationFormat>On-screen Show (16:9)</PresentationFormat>
  <Paragraphs>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PowerPoint Presentation</vt:lpstr>
      <vt:lpstr>HI , I’m Colin McNamara</vt:lpstr>
      <vt:lpstr>Who we are</vt:lpstr>
      <vt:lpstr>Learning in the Open – "Be Cool to Each Other" ✌️</vt:lpstr>
      <vt:lpstr>Where and when we meet 🌟📅</vt:lpstr>
      <vt:lpstr>Finding US - ACC RGC-3000</vt:lpstr>
      <vt:lpstr>RGC-3000 and Tavern After Party </vt:lpstr>
      <vt:lpstr>Next Event – Hacky Hour at Kinda Tropical</vt:lpstr>
      <vt:lpstr>Where to Connect &amp; Stay Updated 📲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3</cp:revision>
  <dcterms:modified xsi:type="dcterms:W3CDTF">2024-11-22T13:35:20Z</dcterms:modified>
</cp:coreProperties>
</file>